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336" r:id="rId3"/>
    <p:sldId id="293" r:id="rId4"/>
    <p:sldId id="338" r:id="rId5"/>
    <p:sldId id="298" r:id="rId6"/>
    <p:sldId id="296" r:id="rId7"/>
    <p:sldId id="292" r:id="rId8"/>
    <p:sldId id="259" r:id="rId9"/>
    <p:sldId id="277" r:id="rId10"/>
    <p:sldId id="282" r:id="rId11"/>
    <p:sldId id="265" r:id="rId12"/>
    <p:sldId id="288" r:id="rId13"/>
    <p:sldId id="289" r:id="rId14"/>
    <p:sldId id="286" r:id="rId15"/>
    <p:sldId id="287" r:id="rId16"/>
    <p:sldId id="337" r:id="rId17"/>
    <p:sldId id="263" r:id="rId18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1"/>
  </p:normalViewPr>
  <p:slideViewPr>
    <p:cSldViewPr snapToGrid="0" snapToObjects="1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7D936-2ABF-1C49-B798-0A1DCF8F114D}" type="datetimeFigureOut">
              <a:rPr lang="x-none" smtClean="0"/>
              <a:t>9/23/2021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F4070-8D81-C541-9551-A4CDD75AD2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95014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247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801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346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4169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739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4263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4263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4140FC-04F8-A44C-995A-FF70BE11C0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F908EB4-0DCF-1E4D-9CE8-2AEBD07A38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6FC5A2-9437-DF42-931C-A6E1D9C5E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1A32-74E9-CA44-97AD-5EB445FCCAD5}" type="datetimeFigureOut">
              <a:rPr lang="x-none" smtClean="0"/>
              <a:t>9/23/2021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C78E48-3578-5F45-B3B8-A36B38E60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1180EF-E516-6244-8092-3390ECA8A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FD6D-70A9-1A44-9C50-4487FDBAE42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35790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1A6966-9AB0-CE4A-84A5-38F3383EB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D9CA4D0-C83B-734F-94A3-2AC0BA9EF0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A8F185-94EF-E14A-B3B3-523A59484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1A32-74E9-CA44-97AD-5EB445FCCAD5}" type="datetimeFigureOut">
              <a:rPr lang="x-none" smtClean="0"/>
              <a:t>9/23/2021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A50EC7-4DC2-F241-ACA9-366A2C8E8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2C67C9-4280-D34E-9B08-ECAD75877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FD6D-70A9-1A44-9C50-4487FDBAE42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7353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51E558C-AB2E-AA4C-A981-0DE8350324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58549D0-EE76-BD4B-BC78-92F3F3F2CE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24D8B0-AC6B-0F4C-B5DD-8C838958E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1A32-74E9-CA44-97AD-5EB445FCCAD5}" type="datetimeFigureOut">
              <a:rPr lang="x-none" smtClean="0"/>
              <a:t>9/23/2021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245308-3935-7640-B92B-58053D707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0D0608-AA93-3049-A872-B9D9FF8DA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FD6D-70A9-1A44-9C50-4487FDBAE42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42612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30" y="260652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30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kite" descr="F:\1-原创素材\1_mm1102\PPT\PPT_014\materaials\contents_4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031" y="3034495"/>
            <a:ext cx="900740" cy="75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2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 userDrawn="1"/>
        </p:nvSpPr>
        <p:spPr>
          <a:xfrm>
            <a:off x="-3889109" y="7845491"/>
            <a:ext cx="1304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Contents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29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827E-7 L -0.64809 -0.37593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-1879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300000">
                                      <p:cBhvr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300000">
                                      <p:cBhvr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600000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600000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CE173F-0162-AD4C-A61C-97D5B0CC0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A60D29-EC4B-424A-BBD7-DF5B04990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854FD7-0264-494E-A5D0-2E3BE40B2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1A32-74E9-CA44-97AD-5EB445FCCAD5}" type="datetimeFigureOut">
              <a:rPr lang="x-none" smtClean="0"/>
              <a:t>9/23/2021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6245DE-0B44-734A-97FE-D1177A8A3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796ECC-7257-7548-AE23-3D9ACFF9A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FD6D-70A9-1A44-9C50-4487FDBAE42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40267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34B468-D953-E04A-9886-66E24652B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F06A02-0EA8-2F4B-A737-B5869EFE6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7E1E78-9DFE-6A48-AF32-4548AC793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1A32-74E9-CA44-97AD-5EB445FCCAD5}" type="datetimeFigureOut">
              <a:rPr lang="x-none" smtClean="0"/>
              <a:t>9/23/2021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9A93AE-2E73-2246-8032-6D01197DD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C67827-0FB6-1948-B610-35F207771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FD6D-70A9-1A44-9C50-4487FDBAE42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0280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2AB1AF-FA67-C24B-8FED-C969F48C8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A4E6B6-1F5C-7D42-ABCA-73D2F5F294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2D9221A-6A8B-2F42-9CBE-51968C6F9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1406C96-3309-464A-9651-237958CA6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1A32-74E9-CA44-97AD-5EB445FCCAD5}" type="datetimeFigureOut">
              <a:rPr lang="x-none" smtClean="0"/>
              <a:t>9/23/2021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27BA0ED-83C2-C34C-8721-B7D468C85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16EAE7C-EBDC-7543-9A85-29C11AA01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FD6D-70A9-1A44-9C50-4487FDBAE42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2986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AA0BAB-003A-1D4E-8DAE-0F529D10E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29B0B05-7BEF-4246-8167-51767B408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2D7D84-27B8-6048-B67A-3E2A16197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F7C4459-8C43-1A4C-94D8-AC9BF57228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2419C54-154C-D643-8C4D-F7E0E77CC3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D2D94E9-3AFC-C34C-B0A7-EBA51170E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1A32-74E9-CA44-97AD-5EB445FCCAD5}" type="datetimeFigureOut">
              <a:rPr lang="x-none" smtClean="0"/>
              <a:t>9/23/2021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94F8044-8CC5-1942-9BB4-BA4B5DE96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D9E6C11-E35D-8C4F-BE2F-284DB7509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FD6D-70A9-1A44-9C50-4487FDBAE42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6136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161052-C9C1-E043-B0FF-B60564DFD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F3154A5-5000-AC40-BDAF-16F29EC13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1A32-74E9-CA44-97AD-5EB445FCCAD5}" type="datetimeFigureOut">
              <a:rPr lang="x-none" smtClean="0"/>
              <a:t>9/23/2021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D490422-190D-1F44-8DFA-B4F4CD64F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577E51-B236-D74C-A4DB-E5E23F4A9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FD6D-70A9-1A44-9C50-4487FDBAE42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71038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D59D647-9529-C840-936E-E0D3D046F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1A32-74E9-CA44-97AD-5EB445FCCAD5}" type="datetimeFigureOut">
              <a:rPr lang="x-none" smtClean="0"/>
              <a:t>9/23/2021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05B0A2E-2539-5848-AB4C-34D2D74D7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A2C4700-5FC9-B942-97AD-89DD7D3F5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FD6D-70A9-1A44-9C50-4487FDBAE42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52291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5C6641-EFE4-DB4E-84C9-A6350167B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94740F-859A-4242-81CA-B477DE86F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939518A-4420-3245-8009-D8C84EA45B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20CB383-0B7A-954D-9C9D-C2A71512E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1A32-74E9-CA44-97AD-5EB445FCCAD5}" type="datetimeFigureOut">
              <a:rPr lang="x-none" smtClean="0"/>
              <a:t>9/23/2021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2A79AE6-025E-1D43-ABA9-550108345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C60B2B3-B24D-DB46-96EA-58575F84D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FD6D-70A9-1A44-9C50-4487FDBAE42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46331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1D150F-04AB-4741-A60E-BFE98C9A4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1FE87F1-F3C4-984D-BA70-C3901E4697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C3C43A3-E239-A04A-8C40-7C78F10EB3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BEA70E9-7E16-E54E-95E8-DF131A716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1A32-74E9-CA44-97AD-5EB445FCCAD5}" type="datetimeFigureOut">
              <a:rPr lang="x-none" smtClean="0"/>
              <a:t>9/23/2021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96A812E-4121-7047-B799-2EAF64004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A64CB26-93E9-8A44-A623-0683386C7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FD6D-70A9-1A44-9C50-4487FDBAE42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64619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3FB60CF-C45A-8540-BFC1-89B733A49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BBC67AE-F24A-EF42-B2B0-8ABFE5429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83403B-2239-0740-95F1-0E9554915D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F1A32-74E9-CA44-97AD-5EB445FCCAD5}" type="datetimeFigureOut">
              <a:rPr lang="x-none" smtClean="0"/>
              <a:t>9/23/2021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9A4E3D-72E3-0E47-BDB4-5237B8241D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21A54A-5818-AF45-9D07-B589FB6A09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CFD6D-70A9-1A44-9C50-4487FDBAE42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3368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Content Placeholder 4">
            <a:extLst>
              <a:ext uri="{FF2B5EF4-FFF2-40B4-BE49-F238E27FC236}">
                <a16:creationId xmlns:a16="http://schemas.microsoft.com/office/drawing/2014/main" xmlns="" id="{EB47A0E2-4EF6-6C43-85AA-A62CB2625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57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2" name="Content Placeholder 4">
            <a:extLst>
              <a:ext uri="{FF2B5EF4-FFF2-40B4-BE49-F238E27FC236}">
                <a16:creationId xmlns:a16="http://schemas.microsoft.com/office/drawing/2014/main" xmlns="" id="{34CC5964-CB9D-2D4C-91C6-47795ED02A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6497" y="279400"/>
            <a:ext cx="871538" cy="869950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A5622A98-82E4-8B45-8EF4-A43A87671D5B}"/>
              </a:ext>
            </a:extLst>
          </p:cNvPr>
          <p:cNvSpPr txBox="1"/>
          <p:nvPr/>
        </p:nvSpPr>
        <p:spPr>
          <a:xfrm>
            <a:off x="2592388" y="295276"/>
            <a:ext cx="7878762" cy="1000125"/>
          </a:xfrm>
          <a:prstGeom prst="rect">
            <a:avLst/>
          </a:prstGeom>
        </p:spPr>
        <p:txBody>
          <a:bodyPr lIns="68580" tIns="34290" rIns="68580" bIns="3429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2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3</a:t>
            </a:r>
            <a:br>
              <a:rPr lang="en-US" sz="262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</a:t>
            </a:r>
          </a:p>
        </p:txBody>
      </p:sp>
      <p:grpSp>
        <p:nvGrpSpPr>
          <p:cNvPr id="46084" name="Group 13">
            <a:extLst>
              <a:ext uri="{FF2B5EF4-FFF2-40B4-BE49-F238E27FC236}">
                <a16:creationId xmlns:a16="http://schemas.microsoft.com/office/drawing/2014/main" xmlns="" id="{F8C00604-7BA0-4345-BEC8-B33D60BA03DF}"/>
              </a:ext>
            </a:extLst>
          </p:cNvPr>
          <p:cNvGrpSpPr>
            <a:grpSpLocks/>
          </p:cNvGrpSpPr>
          <p:nvPr/>
        </p:nvGrpSpPr>
        <p:grpSpPr bwMode="auto">
          <a:xfrm>
            <a:off x="5145416" y="1503456"/>
            <a:ext cx="2749736" cy="0"/>
            <a:chOff x="2875281" y="1368425"/>
            <a:chExt cx="3667054" cy="79375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xmlns="" id="{ABD070EC-E384-6A46-B35A-A4961758983C}"/>
                </a:ext>
              </a:extLst>
            </p:cNvPr>
            <p:cNvCxnSpPr>
              <a:cxnSpLocks/>
            </p:cNvCxnSpPr>
            <p:nvPr/>
          </p:nvCxnSpPr>
          <p:spPr>
            <a:xfrm>
              <a:off x="2875281" y="1447800"/>
              <a:ext cx="366705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xmlns="" id="{865ACE41-2ACE-D74A-B15E-E35A6E6549EA}"/>
                </a:ext>
              </a:extLst>
            </p:cNvPr>
            <p:cNvCxnSpPr/>
            <p:nvPr/>
          </p:nvCxnSpPr>
          <p:spPr>
            <a:xfrm>
              <a:off x="2968622" y="1368425"/>
              <a:ext cx="2540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>
          <a:xfrm>
            <a:off x="406400" y="315699"/>
            <a:ext cx="5977632" cy="609599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267" dirty="0" err="1"/>
              <a:t>Các</a:t>
            </a:r>
            <a:r>
              <a:rPr lang="en-US" sz="4267" dirty="0"/>
              <a:t> </a:t>
            </a:r>
            <a:r>
              <a:rPr lang="en-US" sz="4267" dirty="0" err="1"/>
              <a:t>anh</a:t>
            </a:r>
            <a:r>
              <a:rPr lang="en-US" sz="4267" dirty="0"/>
              <a:t> </a:t>
            </a:r>
            <a:r>
              <a:rPr lang="en-US" sz="4267" dirty="0" err="1"/>
              <a:t>hùng,liệt</a:t>
            </a:r>
            <a:r>
              <a:rPr lang="en-US" sz="4267" dirty="0"/>
              <a:t> </a:t>
            </a:r>
            <a:r>
              <a:rPr lang="en-US" sz="4267" dirty="0" err="1"/>
              <a:t>sỹ</a:t>
            </a:r>
            <a:r>
              <a:rPr lang="en-US" sz="4267" dirty="0"/>
              <a:t> </a:t>
            </a:r>
            <a:r>
              <a:rPr lang="en-US" sz="4267" dirty="0" err="1"/>
              <a:t>tiêu</a:t>
            </a:r>
            <a:r>
              <a:rPr lang="en-US" sz="4267" dirty="0"/>
              <a:t> </a:t>
            </a:r>
            <a:r>
              <a:rPr lang="en-US" sz="4267" dirty="0" err="1"/>
              <a:t>biểu</a:t>
            </a:r>
            <a:r>
              <a:rPr lang="en-US" sz="4267" dirty="0"/>
              <a:t>:</a:t>
            </a:r>
          </a:p>
        </p:txBody>
      </p:sp>
      <p:pic>
        <p:nvPicPr>
          <p:cNvPr id="15" name="Picture 2" descr="C:\Users\bluestar\Desktop\marooned_benbinhthan_372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6" y="1026895"/>
            <a:ext cx="3638551" cy="4165600"/>
          </a:xfrm>
          <a:prstGeom prst="rect">
            <a:avLst/>
          </a:prstGeom>
          <a:noFill/>
        </p:spPr>
      </p:pic>
      <p:pic>
        <p:nvPicPr>
          <p:cNvPr id="16" name="Picture 3" descr="C:\Users\bluestar\Desktop\34d0f935-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026895"/>
            <a:ext cx="3488267" cy="4267200"/>
          </a:xfrm>
          <a:prstGeom prst="rect">
            <a:avLst/>
          </a:prstGeom>
          <a:noFill/>
        </p:spPr>
      </p:pic>
      <p:pic>
        <p:nvPicPr>
          <p:cNvPr id="17" name="Picture 4" descr="C:\Users\bluestar\Desktop\chi-Vo-Thi-Sa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23200" y="1026895"/>
            <a:ext cx="3810000" cy="42799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812805" y="5802098"/>
            <a:ext cx="2768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Trần</a:t>
            </a:r>
            <a:r>
              <a:rPr lang="en-US" sz="3200" dirty="0"/>
              <a:t> </a:t>
            </a:r>
            <a:r>
              <a:rPr lang="en-US" sz="3200" dirty="0" err="1"/>
              <a:t>Quốc</a:t>
            </a:r>
            <a:r>
              <a:rPr lang="en-US" sz="3200" dirty="0"/>
              <a:t> </a:t>
            </a:r>
            <a:r>
              <a:rPr lang="en-US" sz="3200" dirty="0" err="1"/>
              <a:t>Toản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4673605" y="5802098"/>
            <a:ext cx="2585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Phạm</a:t>
            </a:r>
            <a:r>
              <a:rPr lang="en-US" sz="3200" dirty="0"/>
              <a:t> </a:t>
            </a:r>
            <a:r>
              <a:rPr lang="en-US" sz="3200" dirty="0" err="1"/>
              <a:t>Ngũ</a:t>
            </a:r>
            <a:r>
              <a:rPr lang="en-US" sz="3200" dirty="0"/>
              <a:t> </a:t>
            </a:r>
            <a:r>
              <a:rPr lang="en-US" sz="3200" dirty="0" err="1"/>
              <a:t>Lão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8432800" y="5817655"/>
            <a:ext cx="1916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Võ</a:t>
            </a:r>
            <a:r>
              <a:rPr lang="en-US" sz="3200" dirty="0"/>
              <a:t> </a:t>
            </a:r>
            <a:r>
              <a:rPr lang="en-US" sz="3200" dirty="0" err="1"/>
              <a:t>Thị</a:t>
            </a:r>
            <a:r>
              <a:rPr lang="en-US" sz="3200" dirty="0"/>
              <a:t> </a:t>
            </a:r>
            <a:r>
              <a:rPr lang="en-US" sz="3200" dirty="0" err="1"/>
              <a:t>Sáu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7306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420747">
            <a:off x="2472518" y="2381849"/>
            <a:ext cx="4288353" cy="2818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chemeClr val="bg1"/>
                </a:solidFill>
                <a:latin typeface="华康海报体W12(P)" pitchFamily="82" charset="-122"/>
                <a:ea typeface="华康海报体W12(P)" pitchFamily="82" charset="-122"/>
              </a:rPr>
              <a:t>此处添加标题</a:t>
            </a:r>
            <a:endParaRPr lang="en-US" altLang="zh-CN" sz="4000" dirty="0">
              <a:solidFill>
                <a:schemeClr val="bg1"/>
              </a:solidFill>
              <a:latin typeface="华康海报体W12(P)" pitchFamily="82" charset="-122"/>
              <a:ea typeface="华康海报体W12(P)" pitchFamily="8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卡通简体" pitchFamily="65" charset="-122"/>
                <a:ea typeface="方正卡通简体" pitchFamily="65" charset="-122"/>
              </a:rPr>
              <a:t>此处添加详细文字描述此处添加详细文字描述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卡通简体" pitchFamily="65" charset="-122"/>
                <a:ea typeface="方正卡通简体" pitchFamily="65" charset="-122"/>
              </a:rPr>
              <a:t>此处添加详细文字描述此处添加详细文字描述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卡通简体" pitchFamily="65" charset="-122"/>
                <a:ea typeface="方正卡通简体" pitchFamily="65" charset="-122"/>
              </a:rPr>
              <a:t>此处添加详细文字描述此处添加详细文字描述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卡通简体" pitchFamily="65" charset="-122"/>
                <a:ea typeface="方正卡通简体" pitchFamily="65" charset="-122"/>
              </a:rPr>
              <a:t>此处添加详细文字描述此处添加详细文字描述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卡通简体" pitchFamily="65" charset="-122"/>
                <a:ea typeface="方正卡通简体" pitchFamily="65" charset="-122"/>
              </a:rPr>
              <a:t>此处添加详细文字描述此处添加详细文字描述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1371" y="317533"/>
            <a:ext cx="8846773" cy="7112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267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26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26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26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4267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426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26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26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426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267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2801" y="5898109"/>
            <a:ext cx="2287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Cao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Bá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3600" y="5898109"/>
            <a:ext cx="2136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Văn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32800" y="5913666"/>
            <a:ext cx="2149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Lê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Quý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Đôn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C:\Users\bluestar\Desktop\IMG_23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0400" y="1122908"/>
            <a:ext cx="3251200" cy="4334933"/>
          </a:xfrm>
          <a:prstGeom prst="rect">
            <a:avLst/>
          </a:prstGeom>
          <a:noFill/>
        </p:spPr>
      </p:pic>
      <p:pic>
        <p:nvPicPr>
          <p:cNvPr id="9" name="Picture 3" descr="C:\Users\bluestar\Desktop\image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6400" y="1122905"/>
            <a:ext cx="3149600" cy="4368800"/>
          </a:xfrm>
          <a:prstGeom prst="rect">
            <a:avLst/>
          </a:prstGeom>
          <a:noFill/>
        </p:spPr>
      </p:pic>
      <p:pic>
        <p:nvPicPr>
          <p:cNvPr id="10" name="Picture 4" descr="C:\Users\bluestar\Desktop\Cao_Ba_Qua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400" y="1630905"/>
            <a:ext cx="3810000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510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1-原创素材\1_mm1102\PPT\PPT_014\materaials\pageimg_g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3" y="-217851"/>
            <a:ext cx="5760640" cy="248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34240" y="2530260"/>
            <a:ext cx="84995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1981" indent="-761981">
              <a:buFontTx/>
              <a:buChar char="-"/>
            </a:pPr>
            <a:r>
              <a:rPr lang="vi-VN" altLang="zh-CN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康海报体W12(P)" pitchFamily="82" charset="-122"/>
              </a:rPr>
              <a:t>Những câu chuyện em được nghe người thân kể hoặc qua các kênh online.</a:t>
            </a:r>
          </a:p>
          <a:p>
            <a:pPr marL="761981" indent="-761981">
              <a:buFontTx/>
              <a:buChar char="-"/>
            </a:pPr>
            <a:r>
              <a:rPr lang="vi-VN" altLang="zh-CN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康海报体W12(P)" pitchFamily="82" charset="-122"/>
              </a:rPr>
              <a:t>Báo, truyện đọc về anh hùng, danh nhân đất Việt, sách, truyện đọc Lớp 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7846" y="782156"/>
            <a:ext cx="3936437" cy="99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康海报体W12(P)" pitchFamily="82" charset="-122"/>
              </a:rPr>
              <a:t>Tìm truyện:</a:t>
            </a:r>
            <a:endParaRPr lang="en-US" altLang="zh-CN" sz="4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华康海报体W12(P)" pitchFamily="8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505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5225" y="1888636"/>
            <a:ext cx="75848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17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1-原创素材\1_mm1102\PPT\PPT_014\materaials\pageimg_g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028735"/>
            <a:ext cx="9217024" cy="502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07701" y="3543400"/>
            <a:ext cx="6432715" cy="2175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康海报体W12(P)" pitchFamily="82" charset="-122"/>
              </a:rPr>
              <a:t>CÙNG LẮNG NGHE</a:t>
            </a:r>
            <a:endParaRPr lang="en-US" altLang="zh-CN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华康海报体W12(P)" pitchFamily="8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HS </a:t>
            </a:r>
            <a:r>
              <a:rPr lang="en-US" altLang="zh-CN" sz="4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kể</a:t>
            </a:r>
            <a:r>
              <a:rPr lang="en-US" altLang="zh-CN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 </a:t>
            </a:r>
            <a:r>
              <a:rPr lang="en-US" altLang="zh-CN" sz="4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chuyện</a:t>
            </a:r>
            <a:endParaRPr lang="en-US" altLang="zh-CN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华康海报体W12(P)" pitchFamily="8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43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9563" y="2276873"/>
            <a:ext cx="8832981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7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Ý nghĩa của câu chuyện trên là gì?</a:t>
            </a:r>
            <a:endParaRPr lang="en-US" sz="373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15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Content Placeholder 4">
            <a:extLst>
              <a:ext uri="{FF2B5EF4-FFF2-40B4-BE49-F238E27FC236}">
                <a16:creationId xmlns:a16="http://schemas.microsoft.com/office/drawing/2014/main" xmlns="" id="{91D3E571-CE0B-AE43-8F82-313F71643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5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9A647B39-42F2-984D-A61E-0BEFC930CB04}"/>
              </a:ext>
            </a:extLst>
          </p:cNvPr>
          <p:cNvSpPr txBox="1"/>
          <p:nvPr/>
        </p:nvSpPr>
        <p:spPr>
          <a:xfrm>
            <a:off x="2706688" y="2805113"/>
            <a:ext cx="7116762" cy="2584450"/>
          </a:xfrm>
          <a:prstGeom prst="rect">
            <a:avLst/>
          </a:prstGeom>
        </p:spPr>
        <p:txBody>
          <a:bodyPr lIns="68580" tIns="34290" rIns="68580" bIns="3429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endParaRPr lang="en-US" sz="2625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6DB56816-C703-FB4D-B9C2-4A301306D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0010" y="454024"/>
            <a:ext cx="9067705" cy="9921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132" name="Picture 7">
            <a:extLst>
              <a:ext uri="{FF2B5EF4-FFF2-40B4-BE49-F238E27FC236}">
                <a16:creationId xmlns:a16="http://schemas.microsoft.com/office/drawing/2014/main" xmlns="" id="{486E84C0-2178-684B-8B9B-AC2D6651B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2917825"/>
            <a:ext cx="2876550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8">
            <a:extLst>
              <a:ext uri="{FF2B5EF4-FFF2-40B4-BE49-F238E27FC236}">
                <a16:creationId xmlns:a16="http://schemas.microsoft.com/office/drawing/2014/main" xmlns="" id="{9CE270EE-FAAB-664A-A05C-E9F41D2EE8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50" y="2974975"/>
            <a:ext cx="29606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2" descr="C:\Users\Admin\Desktop\mat-vui-icon.png.crdownload">
            <a:extLst>
              <a:ext uri="{FF2B5EF4-FFF2-40B4-BE49-F238E27FC236}">
                <a16:creationId xmlns:a16="http://schemas.microsoft.com/office/drawing/2014/main" xmlns="" id="{2E353B4B-C6B3-854D-A106-CFF38B2C5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04"/>
          <a:stretch>
            <a:fillRect/>
          </a:stretch>
        </p:blipFill>
        <p:spPr bwMode="auto">
          <a:xfrm>
            <a:off x="5087938" y="2967039"/>
            <a:ext cx="2633662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135" name="Group 16">
            <a:extLst>
              <a:ext uri="{FF2B5EF4-FFF2-40B4-BE49-F238E27FC236}">
                <a16:creationId xmlns:a16="http://schemas.microsoft.com/office/drawing/2014/main" xmlns="" id="{367E2231-AB06-9144-BA8E-B784320D241A}"/>
              </a:ext>
            </a:extLst>
          </p:cNvPr>
          <p:cNvGrpSpPr>
            <a:grpSpLocks/>
          </p:cNvGrpSpPr>
          <p:nvPr/>
        </p:nvGrpSpPr>
        <p:grpSpPr bwMode="auto">
          <a:xfrm>
            <a:off x="2389189" y="4951414"/>
            <a:ext cx="2390775" cy="460375"/>
            <a:chOff x="1624013" y="5029200"/>
            <a:chExt cx="3578965" cy="615553"/>
          </a:xfrm>
        </p:grpSpPr>
        <p:sp>
          <p:nvSpPr>
            <p:cNvPr id="48143" name="Rectangle 10">
              <a:extLst>
                <a:ext uri="{FF2B5EF4-FFF2-40B4-BE49-F238E27FC236}">
                  <a16:creationId xmlns:a16="http://schemas.microsoft.com/office/drawing/2014/main" xmlns="" id="{EAE21AA7-1DC3-0649-9B38-A8D6200457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587" y="5029200"/>
              <a:ext cx="3042391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471488" algn="l"/>
                </a:tabLst>
                <a:defRPr sz="3000">
                  <a:solidFill>
                    <a:srgbClr val="0000CC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>
                <a:tabLst>
                  <a:tab pos="471488" algn="l"/>
                </a:tabLst>
                <a:defRPr sz="3000">
                  <a:solidFill>
                    <a:srgbClr val="0000CC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>
                <a:tabLst>
                  <a:tab pos="471488" algn="l"/>
                </a:tabLst>
                <a:defRPr sz="3000">
                  <a:solidFill>
                    <a:srgbClr val="0000CC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>
                <a:tabLst>
                  <a:tab pos="471488" algn="l"/>
                </a:tabLst>
                <a:defRPr sz="3000">
                  <a:solidFill>
                    <a:srgbClr val="0000CC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>
                <a:tabLst>
                  <a:tab pos="471488" algn="l"/>
                </a:tabLst>
                <a:defRPr sz="3000">
                  <a:solidFill>
                    <a:srgbClr val="0000CC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1488" algn="l"/>
                </a:tabLst>
                <a:defRPr sz="3000">
                  <a:solidFill>
                    <a:srgbClr val="0000CC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1488" algn="l"/>
                </a:tabLst>
                <a:defRPr sz="3000">
                  <a:solidFill>
                    <a:srgbClr val="0000CC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1488" algn="l"/>
                </a:tabLst>
                <a:defRPr sz="3000">
                  <a:solidFill>
                    <a:srgbClr val="0000CC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1488" algn="l"/>
                </a:tabLst>
                <a:defRPr sz="3000">
                  <a:solidFill>
                    <a:srgbClr val="0000CC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 algn="just">
                <a:spcBef>
                  <a:spcPts val="450"/>
                </a:spcBef>
                <a:spcAft>
                  <a:spcPts val="450"/>
                </a:spcAft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 hài lòng </a:t>
              </a:r>
            </a:p>
          </p:txBody>
        </p:sp>
        <p:sp>
          <p:nvSpPr>
            <p:cNvPr id="48144" name="TextBox 11">
              <a:extLst>
                <a:ext uri="{FF2B5EF4-FFF2-40B4-BE49-F238E27FC236}">
                  <a16:creationId xmlns:a16="http://schemas.microsoft.com/office/drawing/2014/main" xmlns="" id="{268FCA76-163C-2A45-AFD3-EE38794679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4013" y="5113339"/>
              <a:ext cx="533401" cy="4308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00">
                <a:latin typeface="Trebuchet MS" panose="020B0703020202090204" pitchFamily="34" charset="0"/>
              </a:endParaRPr>
            </a:p>
          </p:txBody>
        </p:sp>
      </p:grpSp>
      <p:grpSp>
        <p:nvGrpSpPr>
          <p:cNvPr id="48136" name="Group 19">
            <a:extLst>
              <a:ext uri="{FF2B5EF4-FFF2-40B4-BE49-F238E27FC236}">
                <a16:creationId xmlns:a16="http://schemas.microsoft.com/office/drawing/2014/main" xmlns="" id="{B3899A7D-6105-9240-BD3F-403BBA339DC9}"/>
              </a:ext>
            </a:extLst>
          </p:cNvPr>
          <p:cNvGrpSpPr>
            <a:grpSpLocks/>
          </p:cNvGrpSpPr>
          <p:nvPr/>
        </p:nvGrpSpPr>
        <p:grpSpPr bwMode="auto">
          <a:xfrm>
            <a:off x="5594351" y="4932364"/>
            <a:ext cx="1706563" cy="460375"/>
            <a:chOff x="1624013" y="5029200"/>
            <a:chExt cx="2555384" cy="615553"/>
          </a:xfrm>
        </p:grpSpPr>
        <p:sp>
          <p:nvSpPr>
            <p:cNvPr id="48141" name="Rectangle 10">
              <a:extLst>
                <a:ext uri="{FF2B5EF4-FFF2-40B4-BE49-F238E27FC236}">
                  <a16:creationId xmlns:a16="http://schemas.microsoft.com/office/drawing/2014/main" xmlns="" id="{CF5954DB-A391-FF48-8DB4-FBD0680D4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587" y="5029200"/>
              <a:ext cx="2018810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471488" algn="l"/>
                </a:tabLst>
                <a:defRPr sz="3000">
                  <a:solidFill>
                    <a:srgbClr val="0000CC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>
                <a:tabLst>
                  <a:tab pos="471488" algn="l"/>
                </a:tabLst>
                <a:defRPr sz="3000">
                  <a:solidFill>
                    <a:srgbClr val="0000CC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>
                <a:tabLst>
                  <a:tab pos="471488" algn="l"/>
                </a:tabLst>
                <a:defRPr sz="3000">
                  <a:solidFill>
                    <a:srgbClr val="0000CC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>
                <a:tabLst>
                  <a:tab pos="471488" algn="l"/>
                </a:tabLst>
                <a:defRPr sz="3000">
                  <a:solidFill>
                    <a:srgbClr val="0000CC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>
                <a:tabLst>
                  <a:tab pos="471488" algn="l"/>
                </a:tabLst>
                <a:defRPr sz="3000">
                  <a:solidFill>
                    <a:srgbClr val="0000CC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1488" algn="l"/>
                </a:tabLst>
                <a:defRPr sz="3000">
                  <a:solidFill>
                    <a:srgbClr val="0000CC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1488" algn="l"/>
                </a:tabLst>
                <a:defRPr sz="3000">
                  <a:solidFill>
                    <a:srgbClr val="0000CC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1488" algn="l"/>
                </a:tabLst>
                <a:defRPr sz="3000">
                  <a:solidFill>
                    <a:srgbClr val="0000CC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1488" algn="l"/>
                </a:tabLst>
                <a:defRPr sz="3000">
                  <a:solidFill>
                    <a:srgbClr val="0000CC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 algn="just">
                <a:spcBef>
                  <a:spcPts val="450"/>
                </a:spcBef>
                <a:spcAft>
                  <a:spcPts val="450"/>
                </a:spcAft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Hài lòng </a:t>
              </a:r>
            </a:p>
          </p:txBody>
        </p:sp>
        <p:sp>
          <p:nvSpPr>
            <p:cNvPr id="48142" name="TextBox 11">
              <a:extLst>
                <a:ext uri="{FF2B5EF4-FFF2-40B4-BE49-F238E27FC236}">
                  <a16:creationId xmlns:a16="http://schemas.microsoft.com/office/drawing/2014/main" xmlns="" id="{956B22DB-C73B-D447-B926-CB83D0C56B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4013" y="5113339"/>
              <a:ext cx="533401" cy="4308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00">
                <a:latin typeface="Trebuchet MS" panose="020B0703020202090204" pitchFamily="34" charset="0"/>
              </a:endParaRPr>
            </a:p>
          </p:txBody>
        </p:sp>
      </p:grpSp>
      <p:grpSp>
        <p:nvGrpSpPr>
          <p:cNvPr id="48137" name="Group 22">
            <a:extLst>
              <a:ext uri="{FF2B5EF4-FFF2-40B4-BE49-F238E27FC236}">
                <a16:creationId xmlns:a16="http://schemas.microsoft.com/office/drawing/2014/main" xmlns="" id="{23CDEBFE-5717-E140-8726-45B561015950}"/>
              </a:ext>
            </a:extLst>
          </p:cNvPr>
          <p:cNvGrpSpPr>
            <a:grpSpLocks/>
          </p:cNvGrpSpPr>
          <p:nvPr/>
        </p:nvGrpSpPr>
        <p:grpSpPr bwMode="auto">
          <a:xfrm>
            <a:off x="7966076" y="4951414"/>
            <a:ext cx="2466975" cy="460375"/>
            <a:chOff x="1624013" y="5029200"/>
            <a:chExt cx="3694874" cy="615553"/>
          </a:xfrm>
        </p:grpSpPr>
        <p:sp>
          <p:nvSpPr>
            <p:cNvPr id="48139" name="Rectangle 10">
              <a:extLst>
                <a:ext uri="{FF2B5EF4-FFF2-40B4-BE49-F238E27FC236}">
                  <a16:creationId xmlns:a16="http://schemas.microsoft.com/office/drawing/2014/main" xmlns="" id="{E664E3A6-FF34-2449-9B93-A3C046081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587" y="5029200"/>
              <a:ext cx="3158300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471488" algn="l"/>
                </a:tabLst>
                <a:defRPr sz="3000">
                  <a:solidFill>
                    <a:srgbClr val="0000CC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>
                <a:tabLst>
                  <a:tab pos="471488" algn="l"/>
                </a:tabLst>
                <a:defRPr sz="3000">
                  <a:solidFill>
                    <a:srgbClr val="0000CC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>
                <a:tabLst>
                  <a:tab pos="471488" algn="l"/>
                </a:tabLst>
                <a:defRPr sz="3000">
                  <a:solidFill>
                    <a:srgbClr val="0000CC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>
                <a:tabLst>
                  <a:tab pos="471488" algn="l"/>
                </a:tabLst>
                <a:defRPr sz="3000">
                  <a:solidFill>
                    <a:srgbClr val="0000CC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>
                <a:tabLst>
                  <a:tab pos="471488" algn="l"/>
                </a:tabLst>
                <a:defRPr sz="3000">
                  <a:solidFill>
                    <a:srgbClr val="0000CC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1488" algn="l"/>
                </a:tabLst>
                <a:defRPr sz="3000">
                  <a:solidFill>
                    <a:srgbClr val="0000CC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1488" algn="l"/>
                </a:tabLst>
                <a:defRPr sz="3000">
                  <a:solidFill>
                    <a:srgbClr val="0000CC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1488" algn="l"/>
                </a:tabLst>
                <a:defRPr sz="3000">
                  <a:solidFill>
                    <a:srgbClr val="0000CC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1488" algn="l"/>
                </a:tabLst>
                <a:defRPr sz="3000">
                  <a:solidFill>
                    <a:srgbClr val="0000CC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 algn="just">
                <a:spcBef>
                  <a:spcPts val="450"/>
                </a:spcBef>
                <a:spcAft>
                  <a:spcPts val="450"/>
                </a:spcAft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Chưa hài lòng </a:t>
              </a:r>
            </a:p>
          </p:txBody>
        </p:sp>
        <p:sp>
          <p:nvSpPr>
            <p:cNvPr id="48140" name="TextBox 11">
              <a:extLst>
                <a:ext uri="{FF2B5EF4-FFF2-40B4-BE49-F238E27FC236}">
                  <a16:creationId xmlns:a16="http://schemas.microsoft.com/office/drawing/2014/main" xmlns="" id="{4599B27F-A40C-7D4D-95DE-94CA4B3F90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4013" y="5113339"/>
              <a:ext cx="533400" cy="4308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00">
                <a:latin typeface="Trebuchet MS" panose="020B0703020202090204" pitchFamily="34" charset="0"/>
              </a:endParaRPr>
            </a:p>
          </p:txBody>
        </p:sp>
      </p:grpSp>
      <p:pic>
        <p:nvPicPr>
          <p:cNvPr id="48138" name="Content Placeholder 4">
            <a:extLst>
              <a:ext uri="{FF2B5EF4-FFF2-40B4-BE49-F238E27FC236}">
                <a16:creationId xmlns:a16="http://schemas.microsoft.com/office/drawing/2014/main" xmlns="" id="{C44D939C-EA8E-6A42-AEDF-C861546E5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06188"/>
            <a:ext cx="86995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Content Placeholder 4">
            <a:extLst>
              <a:ext uri="{FF2B5EF4-FFF2-40B4-BE49-F238E27FC236}">
                <a16:creationId xmlns:a16="http://schemas.microsoft.com/office/drawing/2014/main" xmlns="" id="{A325E555-712A-1248-8C5E-B5F40823A7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53900" cy="6797675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6FE19503-91EB-544A-BBD6-7FAAB185B2D2}"/>
              </a:ext>
            </a:extLst>
          </p:cNvPr>
          <p:cNvSpPr txBox="1"/>
          <p:nvPr/>
        </p:nvSpPr>
        <p:spPr>
          <a:xfrm>
            <a:off x="2692401" y="2268539"/>
            <a:ext cx="6702425" cy="1000125"/>
          </a:xfrm>
          <a:prstGeom prst="rect">
            <a:avLst/>
          </a:prstGeom>
        </p:spPr>
        <p:txBody>
          <a:bodyPr lIns="68580" tIns="34290" rIns="68580" bIns="3429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2625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CÁM ƠN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0085E3DA-F601-1F40-A20A-C817CFD9C527}"/>
              </a:ext>
            </a:extLst>
          </p:cNvPr>
          <p:cNvSpPr txBox="1"/>
          <p:nvPr/>
        </p:nvSpPr>
        <p:spPr>
          <a:xfrm>
            <a:off x="1524000" y="4354514"/>
            <a:ext cx="9144000" cy="1000125"/>
          </a:xfrm>
          <a:prstGeom prst="rect">
            <a:avLst/>
          </a:prstGeom>
        </p:spPr>
        <p:txBody>
          <a:bodyPr lIns="68580" tIns="34290" rIns="68580" bIns="3429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26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website </a:t>
            </a:r>
            <a:r>
              <a:rPr lang="en-US" sz="262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6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6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https://thnguyenthiq3.hcm.edu</a:t>
            </a:r>
            <a:r>
              <a:rPr lang="en-US" sz="2625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.vn</a:t>
            </a:r>
            <a:endParaRPr lang="en-US" sz="2625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5ED5F31E-60EA-9941-867F-84A13684038A}"/>
              </a:ext>
            </a:extLst>
          </p:cNvPr>
          <p:cNvSpPr txBox="1"/>
          <p:nvPr/>
        </p:nvSpPr>
        <p:spPr>
          <a:xfrm>
            <a:off x="2262189" y="268289"/>
            <a:ext cx="8124825" cy="1000125"/>
          </a:xfrm>
          <a:prstGeom prst="rect">
            <a:avLst/>
          </a:prstGeom>
        </p:spPr>
        <p:txBody>
          <a:bodyPr lIns="68580" tIns="34290" rIns="68580" bIns="3429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2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3</a:t>
            </a:r>
            <a:br>
              <a:rPr lang="en-US" sz="262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THI</a:t>
            </a:r>
          </a:p>
        </p:txBody>
      </p:sp>
      <p:grpSp>
        <p:nvGrpSpPr>
          <p:cNvPr id="49157" name="Group 11">
            <a:extLst>
              <a:ext uri="{FF2B5EF4-FFF2-40B4-BE49-F238E27FC236}">
                <a16:creationId xmlns:a16="http://schemas.microsoft.com/office/drawing/2014/main" xmlns="" id="{291CF5C0-34CF-1D41-93CF-66EFD6FF6F07}"/>
              </a:ext>
            </a:extLst>
          </p:cNvPr>
          <p:cNvGrpSpPr>
            <a:grpSpLocks/>
          </p:cNvGrpSpPr>
          <p:nvPr/>
        </p:nvGrpSpPr>
        <p:grpSpPr bwMode="auto">
          <a:xfrm>
            <a:off x="4876801" y="1407291"/>
            <a:ext cx="4576508" cy="0"/>
            <a:chOff x="2740022" y="1268413"/>
            <a:chExt cx="6103241" cy="26727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xmlns="" id="{69DDB341-9F6D-EC46-8654-AE74D439A768}"/>
                </a:ext>
              </a:extLst>
            </p:cNvPr>
            <p:cNvCxnSpPr>
              <a:cxnSpLocks/>
            </p:cNvCxnSpPr>
            <p:nvPr/>
          </p:nvCxnSpPr>
          <p:spPr>
            <a:xfrm>
              <a:off x="2896571" y="1371600"/>
              <a:ext cx="456326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1650D07E-9611-5D4F-8A77-28131809D725}"/>
                </a:ext>
              </a:extLst>
            </p:cNvPr>
            <p:cNvCxnSpPr/>
            <p:nvPr/>
          </p:nvCxnSpPr>
          <p:spPr>
            <a:xfrm>
              <a:off x="2740022" y="1268413"/>
              <a:ext cx="2540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62E2ACE3-469C-BA4D-B6A5-AAEBEEEF955A}"/>
              </a:ext>
            </a:extLst>
          </p:cNvPr>
          <p:cNvSpPr txBox="1"/>
          <p:nvPr/>
        </p:nvSpPr>
        <p:spPr>
          <a:xfrm>
            <a:off x="3676650" y="3748088"/>
            <a:ext cx="5295900" cy="449262"/>
          </a:xfrm>
          <a:prstGeom prst="rect">
            <a:avLst/>
          </a:prstGeom>
        </p:spPr>
        <p:txBody>
          <a:bodyPr lIns="68580" tIns="34290" rIns="68580" bIns="3429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GIÁO VIÊN KHỐI NĂM</a:t>
            </a:r>
            <a:r>
              <a:rPr lang="en-US" sz="3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159" name="Content Placeholder 4">
            <a:extLst>
              <a:ext uri="{FF2B5EF4-FFF2-40B4-BE49-F238E27FC236}">
                <a16:creationId xmlns:a16="http://schemas.microsoft.com/office/drawing/2014/main" xmlns="" id="{98846BD7-0D1C-3849-BDE3-FC089EF80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0325"/>
            <a:ext cx="1187450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Content Placeholder 4">
            <a:extLst>
              <a:ext uri="{FF2B5EF4-FFF2-40B4-BE49-F238E27FC236}">
                <a16:creationId xmlns:a16="http://schemas.microsoft.com/office/drawing/2014/main" xmlns="" id="{8C52FB62-C025-9E4F-B82A-6F5C38BCE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D8062EA4-62D9-DF48-8BE1-D21B1E5EFF3B}"/>
              </a:ext>
            </a:extLst>
          </p:cNvPr>
          <p:cNvSpPr txBox="1"/>
          <p:nvPr/>
        </p:nvSpPr>
        <p:spPr>
          <a:xfrm>
            <a:off x="2701926" y="368301"/>
            <a:ext cx="7483475" cy="1000125"/>
          </a:xfrm>
          <a:prstGeom prst="rect">
            <a:avLst/>
          </a:prstGeom>
        </p:spPr>
        <p:txBody>
          <a:bodyPr lIns="68580" tIns="34290" rIns="68580" bIns="3429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2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3</a:t>
            </a:r>
            <a:br>
              <a:rPr lang="en-US" sz="262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THI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46E74022-EAA6-8F40-BF04-05BA7CCC3848}"/>
              </a:ext>
            </a:extLst>
          </p:cNvPr>
          <p:cNvSpPr txBox="1"/>
          <p:nvPr/>
        </p:nvSpPr>
        <p:spPr>
          <a:xfrm>
            <a:off x="1509713" y="2393951"/>
            <a:ext cx="9144001" cy="1363663"/>
          </a:xfrm>
          <a:prstGeom prst="rect">
            <a:avLst/>
          </a:prstGeom>
        </p:spPr>
        <p:txBody>
          <a:bodyPr lIns="68580" tIns="34290" rIns="68580" bIns="3429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4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TIẾNG VIỆT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A3224E4-45A3-E347-BAE4-4872854B5B4A}"/>
              </a:ext>
            </a:extLst>
          </p:cNvPr>
          <p:cNvSpPr txBox="1"/>
          <p:nvPr/>
        </p:nvSpPr>
        <p:spPr>
          <a:xfrm>
            <a:off x="3352801" y="3948114"/>
            <a:ext cx="6753225" cy="835025"/>
          </a:xfrm>
          <a:prstGeom prst="rect">
            <a:avLst/>
          </a:prstGeom>
        </p:spPr>
        <p:txBody>
          <a:bodyPr lIns="68580" tIns="34290" rIns="68580" bIns="3429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GIÁO VIÊN KHỐI NĂM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100A4BD8-8A12-5345-B45A-1E3207C3F260}"/>
              </a:ext>
            </a:extLst>
          </p:cNvPr>
          <p:cNvSpPr txBox="1"/>
          <p:nvPr/>
        </p:nvSpPr>
        <p:spPr>
          <a:xfrm>
            <a:off x="2924175" y="4808539"/>
            <a:ext cx="6510338" cy="835025"/>
          </a:xfrm>
          <a:prstGeom prst="rect">
            <a:avLst/>
          </a:prstGeom>
        </p:spPr>
        <p:txBody>
          <a:bodyPr lIns="68580" tIns="34290" rIns="68580" bIns="3429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2400" i="1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i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   </a:t>
            </a:r>
            <a:r>
              <a:rPr lang="en-US" sz="2400" i="1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i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 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endParaRPr lang="en-US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11" name="Content Placeholder 4">
            <a:extLst>
              <a:ext uri="{FF2B5EF4-FFF2-40B4-BE49-F238E27FC236}">
                <a16:creationId xmlns:a16="http://schemas.microsoft.com/office/drawing/2014/main" xmlns="" id="{291A2E1B-E044-CD4D-AD4C-706BDF8FAC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166" y="255589"/>
            <a:ext cx="1135062" cy="1112837"/>
          </a:xfrm>
        </p:spPr>
      </p:pic>
      <p:grpSp>
        <p:nvGrpSpPr>
          <p:cNvPr id="15" name="Group 13">
            <a:extLst>
              <a:ext uri="{FF2B5EF4-FFF2-40B4-BE49-F238E27FC236}">
                <a16:creationId xmlns:a16="http://schemas.microsoft.com/office/drawing/2014/main" xmlns="" id="{6A14DED7-2437-A446-82DA-8288FE2D3FA0}"/>
              </a:ext>
            </a:extLst>
          </p:cNvPr>
          <p:cNvGrpSpPr>
            <a:grpSpLocks/>
          </p:cNvGrpSpPr>
          <p:nvPr/>
        </p:nvGrpSpPr>
        <p:grpSpPr bwMode="auto">
          <a:xfrm>
            <a:off x="5145416" y="1503456"/>
            <a:ext cx="2749736" cy="0"/>
            <a:chOff x="2875281" y="1368425"/>
            <a:chExt cx="3667054" cy="79375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CDCE1481-C40B-FE40-8496-18A99DC9106C}"/>
                </a:ext>
              </a:extLst>
            </p:cNvPr>
            <p:cNvCxnSpPr>
              <a:cxnSpLocks/>
            </p:cNvCxnSpPr>
            <p:nvPr/>
          </p:nvCxnSpPr>
          <p:spPr>
            <a:xfrm>
              <a:off x="2875281" y="1447800"/>
              <a:ext cx="366705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xmlns="" id="{BBE32224-F86A-C04F-A029-0C2A4D2E3AC4}"/>
                </a:ext>
              </a:extLst>
            </p:cNvPr>
            <p:cNvCxnSpPr/>
            <p:nvPr/>
          </p:nvCxnSpPr>
          <p:spPr>
            <a:xfrm>
              <a:off x="2968622" y="1368425"/>
              <a:ext cx="2540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3295695" y="1796819"/>
            <a:ext cx="5937952" cy="18875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KỂ CHUYỆN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ĐÃ NGHE, ĐÃ ĐỌC</a:t>
            </a:r>
          </a:p>
        </p:txBody>
      </p:sp>
      <p:sp>
        <p:nvSpPr>
          <p:cNvPr id="3" name="WordArt 20"/>
          <p:cNvSpPr>
            <a:spLocks noChangeArrowheads="1" noChangeShapeType="1" noTextEdit="1"/>
          </p:cNvSpPr>
          <p:nvPr/>
        </p:nvSpPr>
        <p:spPr bwMode="auto">
          <a:xfrm>
            <a:off x="1426633" y="33867"/>
            <a:ext cx="8940800" cy="10583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NGUYỄN THI</a:t>
            </a:r>
            <a:endParaRPr lang="en-US" sz="48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4755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1FF9035-880F-1F46-BEA8-B5275AD6BA4F}"/>
              </a:ext>
            </a:extLst>
          </p:cNvPr>
          <p:cNvSpPr txBox="1"/>
          <p:nvPr/>
        </p:nvSpPr>
        <p:spPr>
          <a:xfrm>
            <a:off x="2357717" y="1749804"/>
            <a:ext cx="74765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 TIÊU </a:t>
            </a:r>
          </a:p>
          <a:p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Chọn được một truyện viết về anh hùng, danh nhân của nước ta và kể lại được rõ ràng, đủ ý.</a:t>
            </a:r>
          </a:p>
          <a:p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Hiểu nội dung chính và biết trao đổi về ý nghĩa câu chuyện.</a:t>
            </a:r>
          </a:p>
        </p:txBody>
      </p:sp>
    </p:spTree>
    <p:extLst>
      <p:ext uri="{BB962C8B-B14F-4D97-AF65-F5344CB8AC3E}">
        <p14:creationId xmlns:p14="http://schemas.microsoft.com/office/powerpoint/2010/main" val="130706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9563" y="3525013"/>
            <a:ext cx="81609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2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72064" y="1541757"/>
            <a:ext cx="401338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267" b="1" dirty="0">
                <a:solidFill>
                  <a:srgbClr val="C00000"/>
                </a:solidFill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KỂ CHUYỆN</a:t>
            </a:r>
            <a:endParaRPr lang="zh-CN" altLang="en-US" sz="4267" b="1" dirty="0">
              <a:solidFill>
                <a:srgbClr val="C00000"/>
              </a:solidFill>
              <a:latin typeface="Times New Roman" pitchFamily="18" charset="0"/>
              <a:ea typeface="华康海报体W12(P)" pitchFamily="82" charset="-122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47595" y="2468894"/>
            <a:ext cx="777686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33" dirty="0">
                <a:solidFill>
                  <a:srgbClr val="C00000"/>
                </a:solidFill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KỂ CHUYỆN ĐÃ NGHE ĐÃ ĐỌC</a:t>
            </a:r>
            <a:endParaRPr lang="zh-CN" altLang="en-US" sz="3733" dirty="0">
              <a:solidFill>
                <a:srgbClr val="C00000"/>
              </a:solidFill>
              <a:latin typeface="Times New Roman" pitchFamily="18" charset="0"/>
              <a:ea typeface="华康海报体W12(P)" pitchFamily="8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73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0" y="3525011"/>
            <a:ext cx="12192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 -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Các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anh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hùng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dân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tộc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những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người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công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lớn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trong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sự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nghiệp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xây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dựng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bảo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vệ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Tổ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quốc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):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Trưng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Trắc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Trưng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Nhị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Triệu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Thị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Trinh,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Ngô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Quyền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Đinh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Bộ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Lĩnh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Đinh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Tiên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Hoàng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),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Lê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Hoàn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Lê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Đại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Hành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),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Lý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Th</a:t>
            </a:r>
            <a:r>
              <a:rPr lang="vi-VN" sz="3200" b="1" dirty="0">
                <a:solidFill>
                  <a:srgbClr val="250ACA"/>
                </a:solidFill>
                <a:latin typeface="Times New Roman" pitchFamily="18" charset="0"/>
              </a:rPr>
              <a:t>ư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ờng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Kiệt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Trần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Quốc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Tuấn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Trần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Hưng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Đạo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),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Lê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Lợi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Nguyễn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Huệ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Quang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Trung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),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Hồ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Chĩ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Minh, …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- …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-93133" y="1524002"/>
            <a:ext cx="12293600" cy="115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3467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3467" b="1" dirty="0" err="1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3467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67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467" b="1" dirty="0">
                <a:solidFill>
                  <a:srgbClr val="250ACA"/>
                </a:solidFill>
                <a:latin typeface="Times New Roman" pitchFamily="18" charset="0"/>
              </a:rPr>
              <a:t>: </a:t>
            </a:r>
            <a:r>
              <a:rPr lang="en-US" sz="3467" b="1" dirty="0" err="1">
                <a:solidFill>
                  <a:srgbClr val="250ACA"/>
                </a:solidFill>
                <a:latin typeface="Times New Roman" pitchFamily="18" charset="0"/>
              </a:rPr>
              <a:t>Kể</a:t>
            </a:r>
            <a:r>
              <a:rPr lang="en-US" sz="3467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467" b="1" dirty="0" err="1">
                <a:solidFill>
                  <a:srgbClr val="250ACA"/>
                </a:solidFill>
                <a:latin typeface="Times New Roman" pitchFamily="18" charset="0"/>
              </a:rPr>
              <a:t>lại</a:t>
            </a:r>
            <a:r>
              <a:rPr lang="en-US" sz="3467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467" b="1" dirty="0" err="1">
                <a:solidFill>
                  <a:srgbClr val="250ACA"/>
                </a:solidFill>
                <a:latin typeface="Times New Roman" pitchFamily="18" charset="0"/>
              </a:rPr>
              <a:t>một</a:t>
            </a:r>
            <a:r>
              <a:rPr lang="en-US" sz="3467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467" b="1" dirty="0" err="1">
                <a:solidFill>
                  <a:srgbClr val="250ACA"/>
                </a:solidFill>
                <a:latin typeface="Times New Roman" pitchFamily="18" charset="0"/>
              </a:rPr>
              <a:t>câu</a:t>
            </a:r>
            <a:r>
              <a:rPr lang="en-US" sz="3467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467" b="1" dirty="0" err="1">
                <a:solidFill>
                  <a:srgbClr val="250ACA"/>
                </a:solidFill>
                <a:latin typeface="Times New Roman" pitchFamily="18" charset="0"/>
              </a:rPr>
              <a:t>chuyện</a:t>
            </a:r>
            <a:r>
              <a:rPr lang="en-US" sz="3467" b="1" dirty="0">
                <a:solidFill>
                  <a:srgbClr val="250ACA"/>
                </a:solidFill>
                <a:latin typeface="Times New Roman" pitchFamily="18" charset="0"/>
              </a:rPr>
              <a:t>  </a:t>
            </a:r>
            <a:r>
              <a:rPr lang="en-US" sz="3467" b="1" dirty="0" err="1">
                <a:solidFill>
                  <a:srgbClr val="250ACA"/>
                </a:solidFill>
                <a:latin typeface="Times New Roman" pitchFamily="18" charset="0"/>
              </a:rPr>
              <a:t>em</a:t>
            </a:r>
            <a:r>
              <a:rPr lang="en-US" sz="3467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467" b="1" dirty="0" err="1">
                <a:solidFill>
                  <a:srgbClr val="250ACA"/>
                </a:solidFill>
                <a:latin typeface="Times New Roman" pitchFamily="18" charset="0"/>
              </a:rPr>
              <a:t>đã</a:t>
            </a:r>
            <a:r>
              <a:rPr lang="en-US" sz="3467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467" b="1" dirty="0" err="1">
                <a:solidFill>
                  <a:srgbClr val="250ACA"/>
                </a:solidFill>
                <a:latin typeface="Times New Roman" pitchFamily="18" charset="0"/>
              </a:rPr>
              <a:t>nghe</a:t>
            </a:r>
            <a:r>
              <a:rPr lang="en-US" sz="3467" b="1" dirty="0">
                <a:solidFill>
                  <a:srgbClr val="250ACA"/>
                </a:solidFill>
                <a:latin typeface="Times New Roman" pitchFamily="18" charset="0"/>
              </a:rPr>
              <a:t> hay </a:t>
            </a:r>
            <a:r>
              <a:rPr lang="en-US" sz="3467" b="1" dirty="0" err="1">
                <a:solidFill>
                  <a:srgbClr val="250ACA"/>
                </a:solidFill>
                <a:latin typeface="Times New Roman" pitchFamily="18" charset="0"/>
              </a:rPr>
              <a:t>đã</a:t>
            </a:r>
            <a:r>
              <a:rPr lang="en-US" sz="3467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467" b="1" dirty="0" err="1">
                <a:solidFill>
                  <a:srgbClr val="250ACA"/>
                </a:solidFill>
                <a:latin typeface="Times New Roman" pitchFamily="18" charset="0"/>
              </a:rPr>
              <a:t>đọc</a:t>
            </a:r>
            <a:r>
              <a:rPr lang="en-US" sz="3467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467" b="1" dirty="0" err="1">
                <a:solidFill>
                  <a:srgbClr val="250ACA"/>
                </a:solidFill>
                <a:latin typeface="Times New Roman" pitchFamily="18" charset="0"/>
              </a:rPr>
              <a:t>về</a:t>
            </a:r>
            <a:r>
              <a:rPr lang="en-US" sz="3467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467" b="1" dirty="0" err="1">
                <a:solidFill>
                  <a:srgbClr val="250ACA"/>
                </a:solidFill>
                <a:latin typeface="Times New Roman" pitchFamily="18" charset="0"/>
              </a:rPr>
              <a:t>một</a:t>
            </a:r>
            <a:r>
              <a:rPr lang="en-US" sz="3467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467" b="1" dirty="0" err="1">
                <a:solidFill>
                  <a:srgbClr val="250ACA"/>
                </a:solidFill>
                <a:latin typeface="Times New Roman" pitchFamily="18" charset="0"/>
              </a:rPr>
              <a:t>anh</a:t>
            </a:r>
            <a:r>
              <a:rPr lang="en-US" sz="3467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467" b="1" dirty="0" err="1">
                <a:solidFill>
                  <a:srgbClr val="250ACA"/>
                </a:solidFill>
                <a:latin typeface="Times New Roman" pitchFamily="18" charset="0"/>
              </a:rPr>
              <a:t>hùng</a:t>
            </a:r>
            <a:r>
              <a:rPr lang="en-US" sz="3467" b="1" dirty="0">
                <a:solidFill>
                  <a:srgbClr val="250ACA"/>
                </a:solidFill>
                <a:latin typeface="Times New Roman" pitchFamily="18" charset="0"/>
              </a:rPr>
              <a:t>, </a:t>
            </a:r>
            <a:r>
              <a:rPr lang="en-US" sz="3467" b="1" dirty="0" err="1">
                <a:solidFill>
                  <a:srgbClr val="250ACA"/>
                </a:solidFill>
                <a:latin typeface="Times New Roman" pitchFamily="18" charset="0"/>
              </a:rPr>
              <a:t>danh</a:t>
            </a:r>
            <a:r>
              <a:rPr lang="en-US" sz="3467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467" b="1" dirty="0" err="1">
                <a:solidFill>
                  <a:srgbClr val="250ACA"/>
                </a:solidFill>
                <a:latin typeface="Times New Roman" pitchFamily="18" charset="0"/>
              </a:rPr>
              <a:t>nhân</a:t>
            </a:r>
            <a:r>
              <a:rPr lang="en-US" sz="3467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467" b="1" dirty="0" err="1">
                <a:solidFill>
                  <a:srgbClr val="250ACA"/>
                </a:solidFill>
                <a:latin typeface="Times New Roman" pitchFamily="18" charset="0"/>
              </a:rPr>
              <a:t>của</a:t>
            </a:r>
            <a:r>
              <a:rPr lang="en-US" sz="3467" b="1" dirty="0">
                <a:solidFill>
                  <a:srgbClr val="250ACA"/>
                </a:solidFill>
                <a:latin typeface="Times New Roman" pitchFamily="18" charset="0"/>
              </a:rPr>
              <a:t> n</a:t>
            </a:r>
            <a:r>
              <a:rPr lang="vi-VN" sz="3467" b="1" dirty="0">
                <a:solidFill>
                  <a:srgbClr val="250ACA"/>
                </a:solidFill>
                <a:latin typeface="Times New Roman" pitchFamily="18" charset="0"/>
              </a:rPr>
              <a:t>ư</a:t>
            </a:r>
            <a:r>
              <a:rPr lang="en-US" sz="3467" b="1" dirty="0" err="1">
                <a:solidFill>
                  <a:srgbClr val="250ACA"/>
                </a:solidFill>
                <a:latin typeface="Times New Roman" pitchFamily="18" charset="0"/>
              </a:rPr>
              <a:t>ớc</a:t>
            </a:r>
            <a:r>
              <a:rPr lang="en-US" sz="3467" b="1" dirty="0">
                <a:solidFill>
                  <a:srgbClr val="250ACA"/>
                </a:solidFill>
                <a:latin typeface="Times New Roman" pitchFamily="18" charset="0"/>
              </a:rPr>
              <a:t> ta.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-42333" y="2995299"/>
            <a:ext cx="12192000" cy="62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467" b="1" dirty="0">
                <a:solidFill>
                  <a:srgbClr val="FF0000"/>
                </a:solidFill>
                <a:latin typeface="Times New Roman" pitchFamily="18" charset="0"/>
              </a:rPr>
              <a:t>1.Một </a:t>
            </a:r>
            <a:r>
              <a:rPr lang="en-US" sz="3467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3467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67" b="1" dirty="0" err="1">
                <a:solidFill>
                  <a:srgbClr val="FF0000"/>
                </a:solidFill>
                <a:latin typeface="Times New Roman" pitchFamily="18" charset="0"/>
              </a:rPr>
              <a:t>anh</a:t>
            </a:r>
            <a:r>
              <a:rPr lang="en-US" sz="3467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67" b="1" dirty="0" err="1">
                <a:solidFill>
                  <a:srgbClr val="FF0000"/>
                </a:solidFill>
                <a:latin typeface="Times New Roman" pitchFamily="18" charset="0"/>
              </a:rPr>
              <a:t>hùng</a:t>
            </a:r>
            <a:r>
              <a:rPr lang="en-US" sz="3467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467" b="1" dirty="0" err="1">
                <a:solidFill>
                  <a:srgbClr val="FF0000"/>
                </a:solidFill>
                <a:latin typeface="Times New Roman" pitchFamily="18" charset="0"/>
              </a:rPr>
              <a:t>danh</a:t>
            </a:r>
            <a:r>
              <a:rPr lang="en-US" sz="3467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67" b="1" dirty="0" err="1">
                <a:solidFill>
                  <a:srgbClr val="FF0000"/>
                </a:solidFill>
                <a:latin typeface="Times New Roman" pitchFamily="18" charset="0"/>
              </a:rPr>
              <a:t>nhân</a:t>
            </a:r>
            <a:r>
              <a:rPr lang="en-US" sz="3467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4101" name="Text Box 13"/>
          <p:cNvSpPr txBox="1">
            <a:spLocks noChangeArrowheads="1"/>
          </p:cNvSpPr>
          <p:nvPr/>
        </p:nvSpPr>
        <p:spPr bwMode="auto">
          <a:xfrm>
            <a:off x="0" y="442915"/>
            <a:ext cx="12192000" cy="69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3" tIns="60957" rIns="121913" bIns="60957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3733" b="1" u="sng" dirty="0" err="1">
                <a:solidFill>
                  <a:srgbClr val="250ACA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GB" sz="3733" b="1" u="sng" dirty="0">
                <a:solidFill>
                  <a:srgbClr val="250A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733" b="1" u="sng" dirty="0" err="1">
                <a:solidFill>
                  <a:srgbClr val="250ACA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GB" sz="3733" b="1" u="sng" dirty="0">
              <a:solidFill>
                <a:srgbClr val="250AC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Text Box 10"/>
          <p:cNvSpPr txBox="1">
            <a:spLocks noChangeArrowheads="1"/>
          </p:cNvSpPr>
          <p:nvPr/>
        </p:nvSpPr>
        <p:spPr bwMode="auto">
          <a:xfrm>
            <a:off x="0" y="904879"/>
            <a:ext cx="12192000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4267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WordArt 12"/>
          <p:cNvSpPr>
            <a:spLocks noChangeArrowheads="1" noChangeShapeType="1" noTextEdit="1"/>
          </p:cNvSpPr>
          <p:nvPr/>
        </p:nvSpPr>
        <p:spPr bwMode="auto">
          <a:xfrm>
            <a:off x="4673600" y="2743200"/>
            <a:ext cx="2235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761981" indent="-761981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vi-VN" sz="4800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GỢI Ý</a:t>
            </a:r>
          </a:p>
        </p:txBody>
      </p:sp>
      <p:sp>
        <p:nvSpPr>
          <p:cNvPr id="2" name="Rectangle 3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z="640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4105" name="Picture 11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0" y="0"/>
            <a:ext cx="162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1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53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1" grpId="0"/>
      <p:bldP spid="4111" grpId="1"/>
      <p:bldP spid="4104" grpId="0"/>
      <p:bldP spid="4104" grpId="1"/>
      <p:bldP spid="4109" grpId="0"/>
      <p:bldP spid="410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360" y="1892830"/>
            <a:ext cx="112332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Các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anh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hùng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liệt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sĩ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tiêu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biểu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trong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lịch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sử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Trần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Quốc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Toản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Phạm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Ngũ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Lão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Yết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Kiêu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Lê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Lai,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Tr</a:t>
            </a:r>
            <a:r>
              <a:rPr lang="vi-VN" sz="3200" b="1" dirty="0" err="1">
                <a:solidFill>
                  <a:srgbClr val="250ACA"/>
                </a:solidFill>
                <a:latin typeface="Times New Roman" pitchFamily="18" charset="0"/>
              </a:rPr>
              <a:t>ươ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ng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Định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Nguyễn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Trung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Trực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,…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 -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Các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nhà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chính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trị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nhà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hoạt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vi-VN" sz="3200" b="1" dirty="0">
                <a:solidFill>
                  <a:srgbClr val="250ACA"/>
                </a:solidFill>
                <a:latin typeface="Times New Roman" pitchFamily="18" charset="0"/>
              </a:rPr>
              <a:t>đ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ộng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v</a:t>
            </a:r>
            <a:r>
              <a:rPr lang="vi-VN" sz="3200" b="1" dirty="0">
                <a:solidFill>
                  <a:srgbClr val="250ACA"/>
                </a:solidFill>
                <a:latin typeface="Times New Roman" pitchFamily="18" charset="0"/>
              </a:rPr>
              <a:t>ă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n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hóa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khoa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học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nổi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tiếng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Tô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Hiến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Thành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, Chu V</a:t>
            </a:r>
            <a:r>
              <a:rPr lang="vi-VN" sz="3200" b="1" dirty="0">
                <a:solidFill>
                  <a:srgbClr val="250ACA"/>
                </a:solidFill>
                <a:latin typeface="Times New Roman" pitchFamily="18" charset="0"/>
              </a:rPr>
              <a:t>ă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n An,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Hải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Thượng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Lãn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Ông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Lê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Quí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Đôn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, Cao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Bá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Quát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Trương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Vĩnh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Ký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Trần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Đại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Nghĩa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Tô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Ngọc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50ACA"/>
                </a:solidFill>
                <a:latin typeface="Times New Roman" pitchFamily="18" charset="0"/>
              </a:rPr>
              <a:t>Vân</a:t>
            </a:r>
            <a:r>
              <a:rPr lang="en-US" sz="3200" b="1" dirty="0">
                <a:solidFill>
                  <a:srgbClr val="250ACA"/>
                </a:solidFill>
                <a:latin typeface="Times New Roman" pitchFamily="18" charset="0"/>
              </a:rPr>
              <a:t>,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4809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1531" y="2852939"/>
            <a:ext cx="892899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4267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267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267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267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4267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267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tộc,danh</a:t>
            </a:r>
            <a:r>
              <a:rPr lang="en-US" sz="4267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4267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47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Users\bluestar\Desktop\CDV-Le Lo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8026" y="3511595"/>
            <a:ext cx="3893145" cy="2641600"/>
          </a:xfrm>
          <a:prstGeom prst="rect">
            <a:avLst/>
          </a:prstGeom>
          <a:noFill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77141" y="-1"/>
            <a:ext cx="8654752" cy="7887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267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26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26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426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26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4267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0" name="Picture 2" descr="C:\Users\bluestar\Desktop\ngoquyen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9414" y="3511597"/>
            <a:ext cx="5119125" cy="2881347"/>
          </a:xfrm>
          <a:prstGeom prst="rect">
            <a:avLst/>
          </a:prstGeom>
          <a:noFill/>
        </p:spPr>
      </p:pic>
      <p:pic>
        <p:nvPicPr>
          <p:cNvPr id="11" name="Picture 3" descr="C:\Users\bluestar\Desktop\26_clttra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30517" y="698876"/>
            <a:ext cx="5202767" cy="2235200"/>
          </a:xfrm>
          <a:prstGeom prst="rect">
            <a:avLst/>
          </a:prstGeom>
          <a:noFill/>
        </p:spPr>
      </p:pic>
      <p:pic>
        <p:nvPicPr>
          <p:cNvPr id="13" name="Picture 5" descr="C:\Users\bluestar\Desktop\imag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698879"/>
            <a:ext cx="4639072" cy="236855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815413" y="3128579"/>
            <a:ext cx="3552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Trưng</a:t>
            </a:r>
            <a:r>
              <a:rPr lang="en-US" sz="2400" dirty="0"/>
              <a:t> </a:t>
            </a:r>
            <a:r>
              <a:rPr lang="en-US" sz="2400" dirty="0" err="1"/>
              <a:t>Trắc</a:t>
            </a:r>
            <a:r>
              <a:rPr lang="vi-VN" sz="2400" dirty="0"/>
              <a:t>, </a:t>
            </a:r>
            <a:r>
              <a:rPr lang="en-US" sz="2400" dirty="0" err="1"/>
              <a:t>Trưng</a:t>
            </a:r>
            <a:r>
              <a:rPr lang="en-US" sz="2400" dirty="0"/>
              <a:t> </a:t>
            </a:r>
            <a:r>
              <a:rPr lang="en-US" sz="2400" dirty="0" err="1"/>
              <a:t>Nhị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579784" y="2882358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Đinh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Lĩnh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103445" y="6392942"/>
            <a:ext cx="2688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Ngô</a:t>
            </a:r>
            <a:r>
              <a:rPr lang="en-US" sz="2400" b="1" dirty="0"/>
              <a:t> </a:t>
            </a:r>
            <a:r>
              <a:rPr lang="en-US" sz="2400" b="1" dirty="0" err="1"/>
              <a:t>Quyền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129522" y="6240753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Lê</a:t>
            </a:r>
            <a:r>
              <a:rPr lang="en-US" sz="2400" b="1" dirty="0"/>
              <a:t> </a:t>
            </a:r>
            <a:r>
              <a:rPr lang="en-US" sz="2400" b="1" dirty="0" err="1"/>
              <a:t>Lợi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217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647</Words>
  <Application>Microsoft Office PowerPoint</Application>
  <PresentationFormat>Custom</PresentationFormat>
  <Paragraphs>69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hãy chọn biểu tượng thể hiện mức độ yêu thích bài học của em: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Thương Nguyễn</dc:creator>
  <cp:lastModifiedBy>HOME</cp:lastModifiedBy>
  <cp:revision>5</cp:revision>
  <dcterms:created xsi:type="dcterms:W3CDTF">2021-09-19T03:39:06Z</dcterms:created>
  <dcterms:modified xsi:type="dcterms:W3CDTF">2021-09-24T02:57:48Z</dcterms:modified>
</cp:coreProperties>
</file>